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366" r:id="rId2"/>
    <p:sldId id="365" r:id="rId3"/>
    <p:sldId id="367" r:id="rId4"/>
    <p:sldId id="368" r:id="rId5"/>
    <p:sldId id="369" r:id="rId6"/>
    <p:sldId id="370" r:id="rId7"/>
    <p:sldId id="371" r:id="rId8"/>
    <p:sldId id="372" r:id="rId9"/>
    <p:sldId id="373" r:id="rId10"/>
    <p:sldId id="374" r:id="rId11"/>
    <p:sldId id="375" r:id="rId12"/>
    <p:sldId id="376" r:id="rId13"/>
    <p:sldId id="377" r:id="rId14"/>
    <p:sldId id="378" r:id="rId15"/>
    <p:sldId id="379" r:id="rId16"/>
    <p:sldId id="380" r:id="rId17"/>
    <p:sldId id="381" r:id="rId18"/>
    <p:sldId id="382" r:id="rId19"/>
    <p:sldId id="383" r:id="rId20"/>
    <p:sldId id="384" r:id="rId21"/>
    <p:sldId id="385" r:id="rId22"/>
    <p:sldId id="386" r:id="rId23"/>
    <p:sldId id="387" r:id="rId24"/>
    <p:sldId id="388" r:id="rId25"/>
    <p:sldId id="389" r:id="rId2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Isidro Medina Castro" userId="S::medinac.daniel@sonora.edu.mx::5e28769a-7796-47a9-ad4f-c49956cd2887" providerId="AD" clId="Web-{FB520F11-9C59-BD23-8624-78C8FDD2C140}"/>
    <pc:docChg chg="modSld">
      <pc:chgData name="Daniel Isidro Medina Castro" userId="S::medinac.daniel@sonora.edu.mx::5e28769a-7796-47a9-ad4f-c49956cd2887" providerId="AD" clId="Web-{FB520F11-9C59-BD23-8624-78C8FDD2C140}" dt="2022-08-08T17:42:16.223" v="23" actId="20577"/>
      <pc:docMkLst>
        <pc:docMk/>
      </pc:docMkLst>
      <pc:sldChg chg="modSp">
        <pc:chgData name="Daniel Isidro Medina Castro" userId="S::medinac.daniel@sonora.edu.mx::5e28769a-7796-47a9-ad4f-c49956cd2887" providerId="AD" clId="Web-{FB520F11-9C59-BD23-8624-78C8FDD2C140}" dt="2022-08-08T17:42:16.223" v="23" actId="20577"/>
        <pc:sldMkLst>
          <pc:docMk/>
          <pc:sldMk cId="713592938" sldId="263"/>
        </pc:sldMkLst>
        <pc:graphicFrameChg chg="modGraphic">
          <ac:chgData name="Daniel Isidro Medina Castro" userId="S::medinac.daniel@sonora.edu.mx::5e28769a-7796-47a9-ad4f-c49956cd2887" providerId="AD" clId="Web-{FB520F11-9C59-BD23-8624-78C8FDD2C140}" dt="2022-08-08T17:42:16.223" v="23" actId="20577"/>
          <ac:graphicFrameMkLst>
            <pc:docMk/>
            <pc:sldMk cId="713592938" sldId="263"/>
            <ac:graphicFrameMk id="2" creationId="{9EFAF512-3E40-4D9C-8088-1C589C1D1ECD}"/>
          </ac:graphicFrameMkLst>
        </pc:graphicFrameChg>
      </pc:sldChg>
    </pc:docChg>
  </pc:docChgLst>
  <pc:docChgLst>
    <pc:chgData name="TRUJILLO LOPEZ BERNARDO" userId="S::trujillol.bernardo@sonora.edu.mx::3d17d93b-7611-4fd8-84c4-511b5b7b4c72" providerId="AD" clId="Web-{357384FF-1E87-3AC3-63CF-5DB4D694A77D}"/>
    <pc:docChg chg="delSld modSld">
      <pc:chgData name="TRUJILLO LOPEZ BERNARDO" userId="S::trujillol.bernardo@sonora.edu.mx::3d17d93b-7611-4fd8-84c4-511b5b7b4c72" providerId="AD" clId="Web-{357384FF-1E87-3AC3-63CF-5DB4D694A77D}" dt="2022-08-08T17:18:42.013" v="22" actId="20577"/>
      <pc:docMkLst>
        <pc:docMk/>
      </pc:docMkLst>
      <pc:sldChg chg="addSp delSp modSp">
        <pc:chgData name="TRUJILLO LOPEZ BERNARDO" userId="S::trujillol.bernardo@sonora.edu.mx::3d17d93b-7611-4fd8-84c4-511b5b7b4c72" providerId="AD" clId="Web-{357384FF-1E87-3AC3-63CF-5DB4D694A77D}" dt="2022-08-08T17:15:40.288" v="11"/>
        <pc:sldMkLst>
          <pc:docMk/>
          <pc:sldMk cId="3812654124" sldId="256"/>
        </pc:sldMkLst>
        <pc:spChg chg="mod">
          <ac:chgData name="TRUJILLO LOPEZ BERNARDO" userId="S::trujillol.bernardo@sonora.edu.mx::3d17d93b-7611-4fd8-84c4-511b5b7b4c72" providerId="AD" clId="Web-{357384FF-1E87-3AC3-63CF-5DB4D694A77D}" dt="2022-08-08T17:15:33.741" v="9" actId="20577"/>
          <ac:spMkLst>
            <pc:docMk/>
            <pc:sldMk cId="3812654124" sldId="256"/>
            <ac:spMk id="2" creationId="{D2D440B1-13C2-4628-B060-848B44B7779A}"/>
          </ac:spMkLst>
        </pc:spChg>
        <pc:spChg chg="del">
          <ac:chgData name="TRUJILLO LOPEZ BERNARDO" userId="S::trujillol.bernardo@sonora.edu.mx::3d17d93b-7611-4fd8-84c4-511b5b7b4c72" providerId="AD" clId="Web-{357384FF-1E87-3AC3-63CF-5DB4D694A77D}" dt="2022-08-08T17:15:36.663" v="10"/>
          <ac:spMkLst>
            <pc:docMk/>
            <pc:sldMk cId="3812654124" sldId="256"/>
            <ac:spMk id="3" creationId="{45A8F6E7-BCB2-424B-B975-988C18B5E43A}"/>
          </ac:spMkLst>
        </pc:spChg>
        <pc:spChg chg="add del mod">
          <ac:chgData name="TRUJILLO LOPEZ BERNARDO" userId="S::trujillol.bernardo@sonora.edu.mx::3d17d93b-7611-4fd8-84c4-511b5b7b4c72" providerId="AD" clId="Web-{357384FF-1E87-3AC3-63CF-5DB4D694A77D}" dt="2022-08-08T17:15:40.288" v="11"/>
          <ac:spMkLst>
            <pc:docMk/>
            <pc:sldMk cId="3812654124" sldId="256"/>
            <ac:spMk id="5" creationId="{12251284-9EF4-B01A-D3B9-6896B0E1F092}"/>
          </ac:spMkLst>
        </pc:spChg>
      </pc:sldChg>
      <pc:sldChg chg="del">
        <pc:chgData name="TRUJILLO LOPEZ BERNARDO" userId="S::trujillol.bernardo@sonora.edu.mx::3d17d93b-7611-4fd8-84c4-511b5b7b4c72" providerId="AD" clId="Web-{357384FF-1E87-3AC3-63CF-5DB4D694A77D}" dt="2022-08-08T17:17:47.011" v="12"/>
        <pc:sldMkLst>
          <pc:docMk/>
          <pc:sldMk cId="963618564" sldId="303"/>
        </pc:sldMkLst>
      </pc:sldChg>
      <pc:sldChg chg="del">
        <pc:chgData name="TRUJILLO LOPEZ BERNARDO" userId="S::trujillol.bernardo@sonora.edu.mx::3d17d93b-7611-4fd8-84c4-511b5b7b4c72" providerId="AD" clId="Web-{357384FF-1E87-3AC3-63CF-5DB4D694A77D}" dt="2022-08-08T17:17:47.636" v="13"/>
        <pc:sldMkLst>
          <pc:docMk/>
          <pc:sldMk cId="3193228900" sldId="304"/>
        </pc:sldMkLst>
      </pc:sldChg>
      <pc:sldChg chg="del">
        <pc:chgData name="TRUJILLO LOPEZ BERNARDO" userId="S::trujillol.bernardo@sonora.edu.mx::3d17d93b-7611-4fd8-84c4-511b5b7b4c72" providerId="AD" clId="Web-{357384FF-1E87-3AC3-63CF-5DB4D694A77D}" dt="2022-08-08T17:17:48.746" v="15"/>
        <pc:sldMkLst>
          <pc:docMk/>
          <pc:sldMk cId="2671913977" sldId="305"/>
        </pc:sldMkLst>
      </pc:sldChg>
      <pc:sldChg chg="del">
        <pc:chgData name="TRUJILLO LOPEZ BERNARDO" userId="S::trujillol.bernardo@sonora.edu.mx::3d17d93b-7611-4fd8-84c4-511b5b7b4c72" providerId="AD" clId="Web-{357384FF-1E87-3AC3-63CF-5DB4D694A77D}" dt="2022-08-08T17:17:52.746" v="16"/>
        <pc:sldMkLst>
          <pc:docMk/>
          <pc:sldMk cId="514960678" sldId="306"/>
        </pc:sldMkLst>
      </pc:sldChg>
      <pc:sldChg chg="del">
        <pc:chgData name="TRUJILLO LOPEZ BERNARDO" userId="S::trujillol.bernardo@sonora.edu.mx::3d17d93b-7611-4fd8-84c4-511b5b7b4c72" providerId="AD" clId="Web-{357384FF-1E87-3AC3-63CF-5DB4D694A77D}" dt="2022-08-08T17:17:53.699" v="17"/>
        <pc:sldMkLst>
          <pc:docMk/>
          <pc:sldMk cId="307817439" sldId="307"/>
        </pc:sldMkLst>
      </pc:sldChg>
      <pc:sldChg chg="del">
        <pc:chgData name="TRUJILLO LOPEZ BERNARDO" userId="S::trujillol.bernardo@sonora.edu.mx::3d17d93b-7611-4fd8-84c4-511b5b7b4c72" providerId="AD" clId="Web-{357384FF-1E87-3AC3-63CF-5DB4D694A77D}" dt="2022-08-08T17:17:48.230" v="14"/>
        <pc:sldMkLst>
          <pc:docMk/>
          <pc:sldMk cId="76813728" sldId="308"/>
        </pc:sldMkLst>
      </pc:sldChg>
      <pc:sldChg chg="del">
        <pc:chgData name="TRUJILLO LOPEZ BERNARDO" userId="S::trujillol.bernardo@sonora.edu.mx::3d17d93b-7611-4fd8-84c4-511b5b7b4c72" providerId="AD" clId="Web-{357384FF-1E87-3AC3-63CF-5DB4D694A77D}" dt="2022-08-08T17:18:27.091" v="18"/>
        <pc:sldMkLst>
          <pc:docMk/>
          <pc:sldMk cId="692548151" sldId="325"/>
        </pc:sldMkLst>
      </pc:sldChg>
      <pc:sldChg chg="modSp">
        <pc:chgData name="TRUJILLO LOPEZ BERNARDO" userId="S::trujillol.bernardo@sonora.edu.mx::3d17d93b-7611-4fd8-84c4-511b5b7b4c72" providerId="AD" clId="Web-{357384FF-1E87-3AC3-63CF-5DB4D694A77D}" dt="2022-08-08T17:18:42.013" v="22" actId="20577"/>
        <pc:sldMkLst>
          <pc:docMk/>
          <pc:sldMk cId="2180074650" sldId="360"/>
        </pc:sldMkLst>
        <pc:spChg chg="mod">
          <ac:chgData name="TRUJILLO LOPEZ BERNARDO" userId="S::trujillol.bernardo@sonora.edu.mx::3d17d93b-7611-4fd8-84c4-511b5b7b4c72" providerId="AD" clId="Web-{357384FF-1E87-3AC3-63CF-5DB4D694A77D}" dt="2022-08-08T17:18:42.013" v="22" actId="20577"/>
          <ac:spMkLst>
            <pc:docMk/>
            <pc:sldMk cId="2180074650" sldId="360"/>
            <ac:spMk id="7" creationId="{98F390BF-2A61-4F37-BF57-E1B2D0363A8D}"/>
          </ac:spMkLst>
        </pc:spChg>
      </pc:sldChg>
    </pc:docChg>
  </pc:docChgLst>
  <pc:docChgLst>
    <pc:chgData name="TRUJILLO LOPEZ BERNARDO" userId="3d17d93b-7611-4fd8-84c4-511b5b7b4c72" providerId="ADAL" clId="{3031EBAB-4831-468C-B2C1-579D513691B0}"/>
    <pc:docChg chg="undo custSel addSld delSld modSld">
      <pc:chgData name="TRUJILLO LOPEZ BERNARDO" userId="3d17d93b-7611-4fd8-84c4-511b5b7b4c72" providerId="ADAL" clId="{3031EBAB-4831-468C-B2C1-579D513691B0}" dt="2022-08-16T15:03:23.560" v="9" actId="680"/>
      <pc:docMkLst>
        <pc:docMk/>
      </pc:docMkLst>
      <pc:sldChg chg="modSp new del mod">
        <pc:chgData name="TRUJILLO LOPEZ BERNARDO" userId="3d17d93b-7611-4fd8-84c4-511b5b7b4c72" providerId="ADAL" clId="{3031EBAB-4831-468C-B2C1-579D513691B0}" dt="2022-08-16T15:03:23.560" v="9" actId="680"/>
        <pc:sldMkLst>
          <pc:docMk/>
          <pc:sldMk cId="3095106311" sldId="362"/>
        </pc:sldMkLst>
        <pc:spChg chg="mod">
          <ac:chgData name="TRUJILLO LOPEZ BERNARDO" userId="3d17d93b-7611-4fd8-84c4-511b5b7b4c72" providerId="ADAL" clId="{3031EBAB-4831-468C-B2C1-579D513691B0}" dt="2022-08-16T15:03:22.352" v="8" actId="20577"/>
          <ac:spMkLst>
            <pc:docMk/>
            <pc:sldMk cId="3095106311" sldId="362"/>
            <ac:spMk id="2" creationId="{E836D3B9-28A3-221A-BCA6-C2291D9925F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jp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0" y="6393175"/>
            <a:ext cx="1891365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6B1CEF-CFFE-7B2B-8182-F5A936C26D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1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762A6A-7991-081F-F695-7B3EC0DC3B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1</a:t>
            </a:r>
          </a:p>
        </p:txBody>
      </p:sp>
    </p:spTree>
    <p:extLst>
      <p:ext uri="{BB962C8B-B14F-4D97-AF65-F5344CB8AC3E}">
        <p14:creationId xmlns:p14="http://schemas.microsoft.com/office/powerpoint/2010/main" val="85108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C17C69-46F9-45B8-7FE4-A6E08B99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A81529A2-4CC8-4548-72B3-13ECBA5582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02" cy="5378400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4887AB54-FB7B-80EB-FC56-D301B32876E9}"/>
              </a:ext>
            </a:extLst>
          </p:cNvPr>
          <p:cNvSpPr/>
          <p:nvPr/>
        </p:nvSpPr>
        <p:spPr>
          <a:xfrm>
            <a:off x="7268066" y="415499"/>
            <a:ext cx="904973" cy="612024"/>
          </a:xfrm>
          <a:prstGeom prst="wedgeEllipseCallout">
            <a:avLst>
              <a:gd name="adj1" fmla="val -77976"/>
              <a:gd name="adj2" fmla="val 122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GND</a:t>
            </a:r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874D53A1-D626-45E9-4192-0828956A2AA6}"/>
              </a:ext>
            </a:extLst>
          </p:cNvPr>
          <p:cNvSpPr/>
          <p:nvPr/>
        </p:nvSpPr>
        <p:spPr>
          <a:xfrm>
            <a:off x="2601353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25441"/>
              <a:gd name="adj6" fmla="val 30201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674201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172AD-104B-53BF-707F-4C6A3204E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4E6A64B7-85A3-7734-EA51-0EC1E35743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07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B014A6F-A1FD-73DB-7D0E-E0D583F2351F}"/>
              </a:ext>
            </a:extLst>
          </p:cNvPr>
          <p:cNvSpPr/>
          <p:nvPr/>
        </p:nvSpPr>
        <p:spPr>
          <a:xfrm>
            <a:off x="84396" y="93391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2918"/>
              <a:gd name="adj4" fmla="val 206674"/>
              <a:gd name="adj5" fmla="val 707401"/>
              <a:gd name="adj6" fmla="val 32224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380172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AA4A2B-2CC1-4E4B-B7ED-290D9A389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B2CE8C64-7D22-012A-FC01-FBAD699078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0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8AE6E2D5-0E2E-0BA9-C55A-BD0044915D23}"/>
              </a:ext>
            </a:extLst>
          </p:cNvPr>
          <p:cNvSpPr/>
          <p:nvPr/>
        </p:nvSpPr>
        <p:spPr>
          <a:xfrm>
            <a:off x="179664" y="927482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2918"/>
              <a:gd name="adj4" fmla="val 149715"/>
              <a:gd name="adj5" fmla="val 282948"/>
              <a:gd name="adj6" fmla="val 24371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1352648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E4078F-3148-AB90-5857-6E8A9B21F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4476F631-545E-4E4E-9D78-8B64546FDE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2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85DB15B-1965-C941-6F82-5E56C0ECBC5E}"/>
              </a:ext>
            </a:extLst>
          </p:cNvPr>
          <p:cNvSpPr/>
          <p:nvPr/>
        </p:nvSpPr>
        <p:spPr>
          <a:xfrm>
            <a:off x="1776694" y="611640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335160"/>
              <a:gd name="adj6" fmla="val 31750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BD4EB60-6856-7C5C-DA7A-6FEFD0E76414}"/>
              </a:ext>
            </a:extLst>
          </p:cNvPr>
          <p:cNvSpPr/>
          <p:nvPr/>
        </p:nvSpPr>
        <p:spPr>
          <a:xfrm>
            <a:off x="6410227" y="6116400"/>
            <a:ext cx="904973" cy="612024"/>
          </a:xfrm>
          <a:prstGeom prst="wedgeEllipseCallout">
            <a:avLst>
              <a:gd name="adj1" fmla="val -105059"/>
              <a:gd name="adj2" fmla="val -1018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D3</a:t>
            </a:r>
          </a:p>
        </p:txBody>
      </p:sp>
    </p:spTree>
    <p:extLst>
      <p:ext uri="{BB962C8B-B14F-4D97-AF65-F5344CB8AC3E}">
        <p14:creationId xmlns:p14="http://schemas.microsoft.com/office/powerpoint/2010/main" val="691319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84DFF-D9A7-5641-84D0-041CC5B6D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779269CB-4FB9-EA29-ECB9-DE150CE928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5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557A52C-BF9F-C2E8-DD07-03D1BC3E3603}"/>
              </a:ext>
            </a:extLst>
          </p:cNvPr>
          <p:cNvSpPr/>
          <p:nvPr/>
        </p:nvSpPr>
        <p:spPr>
          <a:xfrm>
            <a:off x="795600" y="912732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4703"/>
              <a:gd name="adj4" fmla="val 143480"/>
              <a:gd name="adj5" fmla="val 214487"/>
              <a:gd name="adj6" fmla="val 21691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4166986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1CDC4E-ABCC-5955-AACB-0F9D7A444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A5849DA9-CB13-E0EE-48FB-163A4E7DB4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5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0EA23DD-1AF5-694A-E2FF-3F7EB44F19B4}"/>
              </a:ext>
            </a:extLst>
          </p:cNvPr>
          <p:cNvSpPr/>
          <p:nvPr/>
        </p:nvSpPr>
        <p:spPr>
          <a:xfrm>
            <a:off x="173897" y="830997"/>
            <a:ext cx="107734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36311"/>
              <a:gd name="adj5" fmla="val 715873"/>
              <a:gd name="adj6" fmla="val 21394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3244725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BCF56D-248C-DDBD-A51B-91B7EB4B2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A809B6FD-F669-2D95-3111-A7640E07EE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7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8769BC2-8C51-D9C2-AC15-074B40360552}"/>
              </a:ext>
            </a:extLst>
          </p:cNvPr>
          <p:cNvSpPr/>
          <p:nvPr/>
        </p:nvSpPr>
        <p:spPr>
          <a:xfrm>
            <a:off x="79428" y="931254"/>
            <a:ext cx="1432343" cy="344244"/>
          </a:xfrm>
          <a:prstGeom prst="accentCallout2">
            <a:avLst>
              <a:gd name="adj1" fmla="val 48601"/>
              <a:gd name="adj2" fmla="val 106961"/>
              <a:gd name="adj3" fmla="val 50953"/>
              <a:gd name="adj4" fmla="val 130064"/>
              <a:gd name="adj5" fmla="val 288102"/>
              <a:gd name="adj6" fmla="val 17082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1736754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893F74-7BCF-A820-5BBC-843A86FAB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64A8EDB3-EF18-BCEA-4649-768C9F23BA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69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183B4D1-F852-1F04-0FD2-14C3A02DAC90}"/>
              </a:ext>
            </a:extLst>
          </p:cNvPr>
          <p:cNvSpPr/>
          <p:nvPr/>
        </p:nvSpPr>
        <p:spPr>
          <a:xfrm>
            <a:off x="881526" y="603991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107872"/>
              <a:gd name="adj6" fmla="val 28127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D52ACD7-8546-76F5-EEDC-EB834028CAFF}"/>
              </a:ext>
            </a:extLst>
          </p:cNvPr>
          <p:cNvSpPr/>
          <p:nvPr/>
        </p:nvSpPr>
        <p:spPr>
          <a:xfrm>
            <a:off x="5995448" y="5974998"/>
            <a:ext cx="904973" cy="612024"/>
          </a:xfrm>
          <a:prstGeom prst="wedgeEllipseCallout">
            <a:avLst>
              <a:gd name="adj1" fmla="val -105059"/>
              <a:gd name="adj2" fmla="val -1018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1516074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350AF0-7C98-AC19-1A22-67F1366A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pic>
        <p:nvPicPr>
          <p:cNvPr id="3" name="Imagen 2" descr="Imagen que contiene circuito, reloj&#10;&#10;Descripción generada automáticamente">
            <a:extLst>
              <a:ext uri="{FF2B5EF4-FFF2-40B4-BE49-F238E27FC236}">
                <a16:creationId xmlns:a16="http://schemas.microsoft.com/office/drawing/2014/main" id="{C7E4FD9B-5041-AF66-8F3A-EB066C5983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72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75CA093-DF24-1A32-DDF2-3198D0DFE958}"/>
              </a:ext>
            </a:extLst>
          </p:cNvPr>
          <p:cNvSpPr/>
          <p:nvPr/>
        </p:nvSpPr>
        <p:spPr>
          <a:xfrm>
            <a:off x="158926" y="830997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8600"/>
              <a:gd name="adj4" fmla="val 132467"/>
              <a:gd name="adj5" fmla="val 244610"/>
              <a:gd name="adj6" fmla="val 17134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8648358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A373B7-A739-32A9-7D86-C1CF590E7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12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5EA59962-4928-ACA7-5CF0-F6CEC9F21D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74" cy="5378400"/>
          </a:xfrm>
          <a:prstGeom prst="rect">
            <a:avLst/>
          </a:prstGeom>
        </p:spPr>
      </p:pic>
      <p:sp>
        <p:nvSpPr>
          <p:cNvPr id="4" name="Globo: línea doblada con borde y barra de énfasis 3">
            <a:extLst>
              <a:ext uri="{FF2B5EF4-FFF2-40B4-BE49-F238E27FC236}">
                <a16:creationId xmlns:a16="http://schemas.microsoft.com/office/drawing/2014/main" id="{E3E36507-7B7A-9153-AE62-BE3D6049ABCF}"/>
              </a:ext>
            </a:extLst>
          </p:cNvPr>
          <p:cNvSpPr/>
          <p:nvPr/>
        </p:nvSpPr>
        <p:spPr>
          <a:xfrm>
            <a:off x="2253006" y="6042582"/>
            <a:ext cx="1404594" cy="34879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41554"/>
              <a:gd name="adj6" fmla="val -6277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Foquito Led</a:t>
            </a:r>
          </a:p>
        </p:txBody>
      </p:sp>
    </p:spTree>
    <p:extLst>
      <p:ext uri="{BB962C8B-B14F-4D97-AF65-F5344CB8AC3E}">
        <p14:creationId xmlns:p14="http://schemas.microsoft.com/office/powerpoint/2010/main" val="1189799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22924057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437DC8-D2AB-96B5-6FA0-42C13352B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13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54769942-0228-DB44-CD99-8ACEF85132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77" cy="5378400"/>
          </a:xfrm>
          <a:prstGeom prst="rect">
            <a:avLst/>
          </a:prstGeom>
        </p:spPr>
      </p:pic>
      <p:sp>
        <p:nvSpPr>
          <p:cNvPr id="4" name="Globo: línea doblada con borde y barra de énfasis 3">
            <a:extLst>
              <a:ext uri="{FF2B5EF4-FFF2-40B4-BE49-F238E27FC236}">
                <a16:creationId xmlns:a16="http://schemas.microsoft.com/office/drawing/2014/main" id="{71609CF1-A79E-FE24-2373-2A6F9D2F42F5}"/>
              </a:ext>
            </a:extLst>
          </p:cNvPr>
          <p:cNvSpPr/>
          <p:nvPr/>
        </p:nvSpPr>
        <p:spPr>
          <a:xfrm>
            <a:off x="2554664" y="830997"/>
            <a:ext cx="1348033" cy="328500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99028"/>
              <a:gd name="adj6" fmla="val -8582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20540177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08F74A-CAEA-A698-C109-342E9CD13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14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7DBFB9B8-B403-C2CE-FDF7-FA7D432439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9121"/>
          <a:stretch/>
        </p:blipFill>
        <p:spPr>
          <a:xfrm>
            <a:off x="795599" y="737999"/>
            <a:ext cx="10233761" cy="563059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3212F85-EDD4-7C2B-6615-E0192182D2F1}"/>
              </a:ext>
            </a:extLst>
          </p:cNvPr>
          <p:cNvSpPr/>
          <p:nvPr/>
        </p:nvSpPr>
        <p:spPr>
          <a:xfrm>
            <a:off x="499795" y="629011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0686"/>
              <a:gd name="adj5" fmla="val -71854"/>
              <a:gd name="adj6" fmla="val 24099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B34D76E6-715E-9C2B-ADFE-86ADDC4418B6}"/>
              </a:ext>
            </a:extLst>
          </p:cNvPr>
          <p:cNvSpPr/>
          <p:nvPr/>
        </p:nvSpPr>
        <p:spPr>
          <a:xfrm>
            <a:off x="8352149" y="5984102"/>
            <a:ext cx="904973" cy="612024"/>
          </a:xfrm>
          <a:prstGeom prst="wedgeEllipseCallout">
            <a:avLst>
              <a:gd name="adj1" fmla="val -105059"/>
              <a:gd name="adj2" fmla="val -1018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D12</a:t>
            </a:r>
          </a:p>
        </p:txBody>
      </p:sp>
    </p:spTree>
    <p:extLst>
      <p:ext uri="{BB962C8B-B14F-4D97-AF65-F5344CB8AC3E}">
        <p14:creationId xmlns:p14="http://schemas.microsoft.com/office/powerpoint/2010/main" val="532067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377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Arrastrar y acomodar los bloques como se muestra en la imagen, que se encuentran en la sección de control y movimiento, seleccionar los números correspondientes. </a:t>
            </a:r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51447EE-D96C-3803-11ED-5EEA6A9A87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181" y="2365144"/>
            <a:ext cx="4763638" cy="36516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59870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1664281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373824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17241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55560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Encender un LED al presionar un botón pulsador y apagarlo al presionar otro botón pulsador.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BDFD2503-CF61-E0A0-DB62-E84A0CA83710}"/>
              </a:ext>
            </a:extLst>
          </p:cNvPr>
          <p:cNvGrpSpPr/>
          <p:nvPr/>
        </p:nvGrpSpPr>
        <p:grpSpPr>
          <a:xfrm>
            <a:off x="7120870" y="1113638"/>
            <a:ext cx="3456266" cy="4630724"/>
            <a:chOff x="2600483" y="1278802"/>
            <a:chExt cx="4071874" cy="5315045"/>
          </a:xfrm>
        </p:grpSpPr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6527B96C-0960-8B8D-CBC5-3BD75109E4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 b="39525"/>
            <a:stretch/>
          </p:blipFill>
          <p:spPr>
            <a:xfrm>
              <a:off x="2909022" y="4140424"/>
              <a:ext cx="1027096" cy="1135173"/>
            </a:xfrm>
            <a:prstGeom prst="rect">
              <a:avLst/>
            </a:prstGeom>
          </p:spPr>
        </p:pic>
        <p:pic>
          <p:nvPicPr>
            <p:cNvPr id="8" name="Picture 5">
              <a:extLst>
                <a:ext uri="{FF2B5EF4-FFF2-40B4-BE49-F238E27FC236}">
                  <a16:creationId xmlns:a16="http://schemas.microsoft.com/office/drawing/2014/main" id="{246DEAF1-8188-18B3-4BE8-903F12FFCF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9605" t="8485" r="29722" b="6250"/>
            <a:stretch>
              <a:fillRect/>
            </a:stretch>
          </p:blipFill>
          <p:spPr bwMode="auto">
            <a:xfrm>
              <a:off x="2817641" y="5275597"/>
              <a:ext cx="1118477" cy="1318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57746BEA-C4C5-8E2C-ADE3-C033BDEB2A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 b="39525"/>
            <a:stretch/>
          </p:blipFill>
          <p:spPr>
            <a:xfrm>
              <a:off x="5428104" y="4140424"/>
              <a:ext cx="1027096" cy="1135173"/>
            </a:xfrm>
            <a:prstGeom prst="rect">
              <a:avLst/>
            </a:prstGeom>
          </p:spPr>
        </p:pic>
        <p:pic>
          <p:nvPicPr>
            <p:cNvPr id="10" name="Picture 5">
              <a:extLst>
                <a:ext uri="{FF2B5EF4-FFF2-40B4-BE49-F238E27FC236}">
                  <a16:creationId xmlns:a16="http://schemas.microsoft.com/office/drawing/2014/main" id="{F01C6EC0-2312-07EC-FD77-6A68D4EE41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9605" t="8485" r="29722" b="6250"/>
            <a:stretch>
              <a:fillRect/>
            </a:stretch>
          </p:blipFill>
          <p:spPr bwMode="auto">
            <a:xfrm>
              <a:off x="5336723" y="5275597"/>
              <a:ext cx="1118477" cy="1318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1A36A5F8-BA7C-3CDA-9E36-1BFA895E41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0483" y="1278802"/>
              <a:ext cx="1552792" cy="2600688"/>
            </a:xfrm>
            <a:prstGeom prst="rect">
              <a:avLst/>
            </a:prstGeom>
          </p:spPr>
        </p:pic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626D3C9E-5034-461E-0E2C-60455CB3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9565" y="1278802"/>
              <a:ext cx="1552792" cy="26006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9438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30196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6B3203-8C4C-1ECD-5F8A-80C699246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C90FC9B-0B0D-9AB8-6C98-A7949392EDD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99537" y="1204057"/>
            <a:ext cx="8592925" cy="518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034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AEAD00-CA24-33A9-D784-46580C431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7AEE5A52-DAD5-EC01-A4BC-0FE4E023B6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157"/>
          <a:stretch/>
        </p:blipFill>
        <p:spPr>
          <a:xfrm>
            <a:off x="795600" y="735291"/>
            <a:ext cx="10295192" cy="572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76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3FE34-2DCB-43F3-64E0-DD7C6C00F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0D000983-F92F-32C5-0BE0-B2FF6B486F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622"/>
          <a:stretch/>
        </p:blipFill>
        <p:spPr>
          <a:xfrm>
            <a:off x="721604" y="1111467"/>
            <a:ext cx="10597963" cy="4836411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2BCA33A-93A2-14CD-CD03-83B2AE2C7B4E}"/>
              </a:ext>
            </a:extLst>
          </p:cNvPr>
          <p:cNvSpPr/>
          <p:nvPr/>
        </p:nvSpPr>
        <p:spPr>
          <a:xfrm>
            <a:off x="2797341" y="622834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123529"/>
              <a:gd name="adj6" fmla="val 34210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3115247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5B1A1F-8ACF-BBA6-6D38-5134FBAB5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B9BC9A11-68BC-2F5A-DF84-29BF489A1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6800" y="739394"/>
            <a:ext cx="10598400" cy="537921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AAD16B9-172E-82CE-BED0-BE2400BC86B1}"/>
              </a:ext>
            </a:extLst>
          </p:cNvPr>
          <p:cNvSpPr/>
          <p:nvPr/>
        </p:nvSpPr>
        <p:spPr>
          <a:xfrm>
            <a:off x="3076023" y="19757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39226"/>
              <a:gd name="adj4" fmla="val 206674"/>
              <a:gd name="adj5" fmla="val 167935"/>
              <a:gd name="adj6" fmla="val 25567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BC23B2A-0407-DFBB-88E2-C56A37EE7030}"/>
              </a:ext>
            </a:extLst>
          </p:cNvPr>
          <p:cNvSpPr/>
          <p:nvPr/>
        </p:nvSpPr>
        <p:spPr>
          <a:xfrm>
            <a:off x="7748833" y="369697"/>
            <a:ext cx="914400" cy="648398"/>
          </a:xfrm>
          <a:prstGeom prst="wedgeEllipseCallout">
            <a:avLst>
              <a:gd name="adj1" fmla="val -77976"/>
              <a:gd name="adj2" fmla="val 122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2397725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</TotalTime>
  <Words>310</Words>
  <Application>Microsoft Office PowerPoint</Application>
  <PresentationFormat>Panorámica</PresentationFormat>
  <Paragraphs>67</Paragraphs>
  <Slides>25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8" baseType="lpstr">
      <vt:lpstr>Arial</vt:lpstr>
      <vt:lpstr>Trebuchet MS</vt:lpstr>
      <vt:lpstr>Tema de Office</vt:lpstr>
      <vt:lpstr>PRÁCTICA 1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Paso 12</vt:lpstr>
      <vt:lpstr>Paso 13</vt:lpstr>
      <vt:lpstr>Paso 14</vt:lpstr>
      <vt:lpstr>Programación 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118</cp:revision>
  <dcterms:created xsi:type="dcterms:W3CDTF">2017-08-15T18:33:09Z</dcterms:created>
  <dcterms:modified xsi:type="dcterms:W3CDTF">2022-08-18T16:53:47Z</dcterms:modified>
</cp:coreProperties>
</file>